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0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y Protección de Datos Personales para el Estado de Coahuila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857513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L.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Proceso catastral de valuación de predios.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CB9FF157-74D8-0B2F-3493-EFD127A63C0E}"/>
              </a:ext>
            </a:extLst>
          </p:cNvPr>
          <p:cNvGrpSpPr/>
          <p:nvPr/>
        </p:nvGrpSpPr>
        <p:grpSpPr>
          <a:xfrm>
            <a:off x="5261535" y="147405"/>
            <a:ext cx="2687561" cy="1521913"/>
            <a:chOff x="5515535" y="242034"/>
            <a:chExt cx="2687561" cy="152191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D7B52924-7A1F-87CB-DCD3-DF5A801EEDED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>
                  <a:solidFill>
                    <a:srgbClr val="8E5D95"/>
                  </a:solidFill>
                </a:rPr>
                <a:t>1 de abril  </a:t>
              </a:r>
              <a:r>
                <a:rPr lang="es-MX" sz="1100" b="1" dirty="0">
                  <a:solidFill>
                    <a:srgbClr val="8E5D95"/>
                  </a:solidFill>
                </a:rPr>
                <a:t>de 2025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DBD3B0ED-3AD6-5F41-6023-0E927A3F69F5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BA536462-6C36-6576-E10A-1D09B72C482C}"/>
                </a:ext>
              </a:extLst>
            </p:cNvPr>
            <p:cNvSpPr/>
            <p:nvPr/>
          </p:nvSpPr>
          <p:spPr>
            <a:xfrm>
              <a:off x="5515535" y="589077"/>
              <a:ext cx="174919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01 al 30 de abril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144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98</cp:revision>
  <dcterms:created xsi:type="dcterms:W3CDTF">2018-06-12T17:38:37Z</dcterms:created>
  <dcterms:modified xsi:type="dcterms:W3CDTF">2025-05-05T18:56:22Z</dcterms:modified>
</cp:coreProperties>
</file>